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8" r:id="rId3"/>
    <p:sldId id="259" r:id="rId4"/>
    <p:sldId id="264" r:id="rId5"/>
    <p:sldId id="265" r:id="rId6"/>
    <p:sldId id="269" r:id="rId7"/>
    <p:sldId id="270" r:id="rId8"/>
    <p:sldId id="267" r:id="rId9"/>
    <p:sldId id="271" r:id="rId10"/>
    <p:sldId id="272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2800" y="4648200"/>
            <a:ext cx="5334000" cy="1676400"/>
          </a:xfrm>
        </p:spPr>
        <p:txBody>
          <a:bodyPr/>
          <a:lstStyle/>
          <a:p>
            <a:r>
              <a:rPr lang="ru-RU" dirty="0" smtClean="0"/>
              <a:t>Выполнили </a:t>
            </a:r>
            <a:r>
              <a:rPr lang="ru-RU" dirty="0" smtClean="0"/>
              <a:t>ученицы </a:t>
            </a:r>
            <a:r>
              <a:rPr lang="ru-RU" dirty="0" smtClean="0"/>
              <a:t>6 </a:t>
            </a:r>
            <a:r>
              <a:rPr lang="ru-RU" dirty="0" smtClean="0"/>
              <a:t>класса:  </a:t>
            </a:r>
            <a:r>
              <a:rPr lang="ru-RU" dirty="0" err="1" smtClean="0"/>
              <a:t>Тарасенко</a:t>
            </a:r>
            <a:r>
              <a:rPr lang="ru-RU" dirty="0" smtClean="0"/>
              <a:t> Татьяна, Кириенко Злата.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Химический состав клетки : вода и органические вещества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выяснили, что в состав клетки входят белки, жиры, углеводы, вода и минеральные вещества.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620000" cy="1828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Выявить роль органических веществ в составе клетки.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Датчик температуры; </a:t>
            </a:r>
            <a:r>
              <a:rPr lang="ru-RU" dirty="0" smtClean="0"/>
              <a:t>фарфоровая </a:t>
            </a:r>
            <a:r>
              <a:rPr lang="ru-RU" dirty="0" smtClean="0"/>
              <a:t>чашка; стакан; пробирка; пинцет; спиртовка; фильтровальная бумага, раствор йода; мука; марля; крахмал; клубень картофеля; семена подсолнечника.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Приборы и материалы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1.В чистую пробирку насыпали крахмал, добавили 5 мл воды, размешали. Капнули 2 капли раствора йода, крахмальная смесь посинела.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таня злата\20221026_162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034" t="-2621" r="20483"/>
          <a:stretch>
            <a:fillRect/>
          </a:stretch>
        </p:blipFill>
        <p:spPr bwMode="auto">
          <a:xfrm>
            <a:off x="4648201" y="2057399"/>
            <a:ext cx="3986980" cy="308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4038600" cy="5943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2. В фарфоровую чашку насыпали немного муки, постепенно добавили воду, перемешали у нас  получился небольшой кусочек теста.</a:t>
            </a:r>
          </a:p>
          <a:p>
            <a:r>
              <a:rPr lang="ru-RU" dirty="0" smtClean="0"/>
              <a:t> 3. Завернули тесто в марлю и опустили получившийся мешочек в стакан с водой. Несколько раз подняли и опустили обратно. В стакане </a:t>
            </a:r>
            <a:r>
              <a:rPr lang="ru-RU" dirty="0" smtClean="0"/>
              <a:t>вода </a:t>
            </a:r>
            <a:r>
              <a:rPr lang="ru-RU" dirty="0" smtClean="0"/>
              <a:t>стала мутной.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таня злата\20221026_163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884" y="381000"/>
            <a:ext cx="4079530" cy="2743200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таня злата\20221026_163429.jpg"/>
          <p:cNvPicPr>
            <a:picLocks noChangeAspect="1" noChangeArrowheads="1"/>
          </p:cNvPicPr>
          <p:nvPr/>
        </p:nvPicPr>
        <p:blipFill>
          <a:blip r:embed="rId3" cstate="print"/>
          <a:srcRect l="6383" r="6383" b="9677"/>
          <a:stretch>
            <a:fillRect/>
          </a:stretch>
        </p:blipFill>
        <p:spPr bwMode="auto">
          <a:xfrm rot="5400000">
            <a:off x="5372100" y="3771900"/>
            <a:ext cx="31242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33401"/>
            <a:ext cx="3886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4.</a:t>
            </a:r>
            <a:r>
              <a:rPr lang="ru-RU" dirty="0" smtClean="0"/>
              <a:t>Налили в пробирку немного мутной жидкости и добавили 2 капли раствора йода. Жидкость посинела, что свидетельствует о наличии крахмала в зернах пшеницы.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таня злата\20221026_163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417219" cy="2666999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таня злата\20221026_163613.jpg"/>
          <p:cNvPicPr>
            <a:picLocks noChangeAspect="1" noChangeArrowheads="1"/>
          </p:cNvPicPr>
          <p:nvPr/>
        </p:nvPicPr>
        <p:blipFill>
          <a:blip r:embed="rId2" cstate="print"/>
          <a:srcRect l="39676" t="48571" r="37898" b="8571"/>
          <a:stretch>
            <a:fillRect/>
          </a:stretch>
        </p:blipFill>
        <p:spPr bwMode="auto">
          <a:xfrm>
            <a:off x="5715000" y="3757246"/>
            <a:ext cx="2133600" cy="246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dirty="0" smtClean="0"/>
              <a:t>На </a:t>
            </a:r>
            <a:r>
              <a:rPr lang="ru-RU" dirty="0" smtClean="0"/>
              <a:t>срез клубня картофеля капнули </a:t>
            </a:r>
            <a:r>
              <a:rPr lang="ru-RU" dirty="0" smtClean="0"/>
              <a:t>раствор </a:t>
            </a:r>
            <a:r>
              <a:rPr lang="ru-RU" dirty="0" smtClean="0"/>
              <a:t>йода. </a:t>
            </a:r>
            <a:r>
              <a:rPr lang="ru-RU" dirty="0" smtClean="0"/>
              <a:t>Появилось </a:t>
            </a:r>
            <a:r>
              <a:rPr lang="ru-RU" dirty="0" smtClean="0"/>
              <a:t>синее пятно, что свидетельствует о наличии в клетках картофеля.</a:t>
            </a:r>
            <a:endParaRPr lang="ru-RU" dirty="0"/>
          </a:p>
        </p:txBody>
      </p:sp>
      <p:pic>
        <p:nvPicPr>
          <p:cNvPr id="5123" name="Picture 3" descr="C:\Documents and Settings\Администратор\Рабочий стол\таня злата\20221026_1637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0278" y="1012723"/>
            <a:ext cx="3854246" cy="2438401"/>
          </a:xfrm>
          <a:prstGeom prst="rect">
            <a:avLst/>
          </a:prstGeom>
          <a:noFill/>
        </p:spPr>
      </p:pic>
      <p:pic>
        <p:nvPicPr>
          <p:cNvPr id="12" name="Picture 3" descr="C:\Documents and Settings\Администратор\Рабочий стол\таня злата\20221026_163731.jpg"/>
          <p:cNvPicPr>
            <a:picLocks noChangeAspect="1" noChangeArrowheads="1"/>
          </p:cNvPicPr>
          <p:nvPr/>
        </p:nvPicPr>
        <p:blipFill>
          <a:blip r:embed="rId3" cstate="print"/>
          <a:srcRect l="63266" t="9375" r="18941" b="62500"/>
          <a:stretch>
            <a:fillRect/>
          </a:stretch>
        </p:blipFill>
        <p:spPr bwMode="auto">
          <a:xfrm rot="5400000">
            <a:off x="6477001" y="4419599"/>
            <a:ext cx="2057400" cy="20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352800" cy="4876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6.В другую пробирку насыпали немного крахмала, </a:t>
            </a:r>
            <a:r>
              <a:rPr lang="ru-RU" dirty="0" smtClean="0"/>
              <a:t>добавили </a:t>
            </a:r>
            <a:r>
              <a:rPr lang="ru-RU" dirty="0" smtClean="0"/>
              <a:t>10 мл воды. Размешали. Нагрели пробирку на спиртовке до 55 градусов (для контроля температуры использовали датчик цифровой лаборатории).</a:t>
            </a:r>
            <a:endParaRPr lang="ru-RU" dirty="0"/>
          </a:p>
        </p:txBody>
      </p:sp>
      <p:pic>
        <p:nvPicPr>
          <p:cNvPr id="6147" name="Picture 3" descr="C:\Documents and Settings\Администратор\Рабочий стол\таня злата\20221026_164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57224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>
            <a:normAutofit/>
          </a:bodyPr>
          <a:lstStyle/>
          <a:p>
            <a:r>
              <a:rPr lang="ru-RU" dirty="0" smtClean="0"/>
              <a:t>7. Остудили пробирку, перелили жидкость в стакан. Раствор крахмала стал более густым. Произошла реакция клейстеризации крахмала.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>
            <a:normAutofit/>
          </a:bodyPr>
          <a:lstStyle/>
          <a:p>
            <a:r>
              <a:rPr lang="ru-RU" dirty="0" smtClean="0"/>
              <a:t>8. Тесто в марле стало липким и клейким- это растительный белок.</a:t>
            </a:r>
          </a:p>
          <a:p>
            <a:r>
              <a:rPr lang="ru-RU" dirty="0" smtClean="0"/>
              <a:t>9. Когда раздавили семя подсолнечника, то на бумаге образовалось масляное пятно, значит в нем содержится растительный жир.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300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Химический состав клетки : вода и органические вещества </vt:lpstr>
      <vt:lpstr>Цель работы:</vt:lpstr>
      <vt:lpstr>Приборы и материалы </vt:lpstr>
      <vt:lpstr>Ход работы:</vt:lpstr>
      <vt:lpstr>Слайд 5</vt:lpstr>
      <vt:lpstr>Слайд 6</vt:lpstr>
      <vt:lpstr>Слайд 7</vt:lpstr>
      <vt:lpstr>Слайд 8</vt:lpstr>
      <vt:lpstr>Слайд 9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Химический состав клетки : вода и органические вещества </dc:title>
  <cp:lastModifiedBy>МБОУ ЖСШ</cp:lastModifiedBy>
  <cp:revision>19</cp:revision>
  <dcterms:modified xsi:type="dcterms:W3CDTF">2023-01-13T06:39:58Z</dcterms:modified>
</cp:coreProperties>
</file>